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358" r:id="rId5"/>
    <p:sldId id="261" r:id="rId6"/>
    <p:sldId id="262" r:id="rId7"/>
    <p:sldId id="263" r:id="rId8"/>
    <p:sldId id="355" r:id="rId9"/>
    <p:sldId id="359" r:id="rId10"/>
    <p:sldId id="360" r:id="rId11"/>
    <p:sldId id="266" r:id="rId12"/>
    <p:sldId id="267" r:id="rId13"/>
    <p:sldId id="268" r:id="rId14"/>
    <p:sldId id="274" r:id="rId15"/>
    <p:sldId id="275" r:id="rId16"/>
    <p:sldId id="276" r:id="rId17"/>
    <p:sldId id="277" r:id="rId18"/>
    <p:sldId id="357" r:id="rId19"/>
    <p:sldId id="356" r:id="rId20"/>
    <p:sldId id="282" r:id="rId21"/>
    <p:sldId id="283" r:id="rId22"/>
    <p:sldId id="284" r:id="rId23"/>
    <p:sldId id="285" r:id="rId24"/>
    <p:sldId id="286" r:id="rId25"/>
    <p:sldId id="288" r:id="rId26"/>
    <p:sldId id="289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62" r:id="rId38"/>
    <p:sldId id="303" r:id="rId39"/>
    <p:sldId id="304" r:id="rId40"/>
    <p:sldId id="363" r:id="rId41"/>
    <p:sldId id="364" r:id="rId42"/>
    <p:sldId id="361" r:id="rId4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A88-F9BB-4478-BD07-D1E22DC4E4A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B68-890C-40EB-99CB-A7E570A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A88-F9BB-4478-BD07-D1E22DC4E4A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B68-890C-40EB-99CB-A7E570A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3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A88-F9BB-4478-BD07-D1E22DC4E4A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B68-890C-40EB-99CB-A7E570A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2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A88-F9BB-4478-BD07-D1E22DC4E4A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B68-890C-40EB-99CB-A7E570A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0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A88-F9BB-4478-BD07-D1E22DC4E4A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B68-890C-40EB-99CB-A7E570A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3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A88-F9BB-4478-BD07-D1E22DC4E4A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B68-890C-40EB-99CB-A7E570A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8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A88-F9BB-4478-BD07-D1E22DC4E4A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B68-890C-40EB-99CB-A7E570A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A88-F9BB-4478-BD07-D1E22DC4E4A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B68-890C-40EB-99CB-A7E570A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3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A88-F9BB-4478-BD07-D1E22DC4E4A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B68-890C-40EB-99CB-A7E570A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1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A88-F9BB-4478-BD07-D1E22DC4E4A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B68-890C-40EB-99CB-A7E570A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7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A88-F9BB-4478-BD07-D1E22DC4E4A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6B68-890C-40EB-99CB-A7E570A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2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6BA88-F9BB-4478-BD07-D1E22DC4E4A1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F6B68-890C-40EB-99CB-A7E570A3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4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42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IVINE NONI\DIVINE WELLNESS\PLAN  NEW 2020\BLANK SLIDE FOR PALN 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3516"/>
            <a:ext cx="9144000" cy="73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723" y="3048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4400" b="1" dirty="0">
                <a:solidFill>
                  <a:srgbClr val="C00000"/>
                </a:solidFill>
              </a:rPr>
              <a:t>चरण सी</a:t>
            </a:r>
          </a:p>
          <a:p>
            <a:pPr algn="ctr"/>
            <a:r>
              <a:rPr lang="hi-IN" sz="4400" b="1" dirty="0"/>
              <a:t>उन्हें भी दो वितरकों को स्पॉनसर करने के लिए प्रोत्साहित करें जो डिवाईन नोनी का पैक खरीदें।</a:t>
            </a:r>
            <a:endParaRPr lang="en-US" sz="4400" b="1" dirty="0"/>
          </a:p>
        </p:txBody>
      </p:sp>
      <p:pic>
        <p:nvPicPr>
          <p:cNvPr id="5" name="Picture 3" descr="F:\DIVINE NONI\DIVINE WELLNESS\PLAN  NEW 2020\IST AND 2ND LEG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896" y="3169174"/>
            <a:ext cx="3206688" cy="265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DIVINE NONI\DIVINE WELLNESS\PLAN  NEW 2020\IST AND 2ND LEG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73" y="4662541"/>
            <a:ext cx="2567836" cy="21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DIVINE NONI\DIVINE WELLNESS\PLAN  NEW 2020\IST AND 2ND LEG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064" y="4662541"/>
            <a:ext cx="250569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32285" y="4953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6034" y="4863196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8480" y="3369049"/>
            <a:ext cx="98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800" b="1" dirty="0"/>
              <a:t>आप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980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130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050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294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32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28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106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368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IVINE NONI\DIVINE WELLNESS\PLAN  NEW 2020\BLANK SLIDE FOR PALN 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758"/>
            <a:ext cx="9413328" cy="666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600200"/>
            <a:ext cx="8857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b="1" dirty="0"/>
              <a:t>आप अपनी पावर टीम में पहले </a:t>
            </a:r>
            <a:r>
              <a:rPr lang="hi-IN" sz="3200" b="1" dirty="0">
                <a:solidFill>
                  <a:srgbClr val="C00000"/>
                </a:solidFill>
              </a:rPr>
              <a:t>तीन डिस्ट्रीब्यूटरों </a:t>
            </a:r>
          </a:p>
          <a:p>
            <a:r>
              <a:rPr lang="hi-IN" sz="3200" b="1" dirty="0"/>
              <a:t>को एक के नीचे एक रखें और उन्हें भी जो </a:t>
            </a:r>
          </a:p>
          <a:p>
            <a:r>
              <a:rPr lang="hi-IN" sz="3200" b="1" dirty="0"/>
              <a:t>आपने किया है उसको दोहराने के लिए सिखाएँ।</a:t>
            </a:r>
            <a:endParaRPr lang="en-US" sz="3200" b="1" dirty="0"/>
          </a:p>
        </p:txBody>
      </p:sp>
      <p:pic>
        <p:nvPicPr>
          <p:cNvPr id="4099" name="Picture 3" descr="F:\DIVINE NONI\DIVINE WELLNESS\PLAN  NEW 2020\POWER TEA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69860"/>
            <a:ext cx="4298712" cy="341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504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IVINE NONI\DIVINE WELLNESS\PLAN  NEW 2020\BLANK SLIDE FOR PALN 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50"/>
            <a:ext cx="9144000" cy="68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447800"/>
            <a:ext cx="79977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3200" b="1" dirty="0"/>
              <a:t>आप अपने </a:t>
            </a:r>
            <a:r>
              <a:rPr lang="hi-IN" sz="3200" b="1" dirty="0">
                <a:solidFill>
                  <a:srgbClr val="C00000"/>
                </a:solidFill>
              </a:rPr>
              <a:t>चौथे, पाँचवें और छट्ठे डिस्ट्रीब्यूटरों</a:t>
            </a:r>
          </a:p>
          <a:p>
            <a:r>
              <a:rPr lang="hi-IN" sz="3200" b="1" dirty="0"/>
              <a:t>को अपनी अर्निंग टीम में रखें और उन्हें वही </a:t>
            </a:r>
          </a:p>
          <a:p>
            <a:r>
              <a:rPr lang="hi-IN" sz="3200" b="1" dirty="0"/>
              <a:t>दोहराने के लिए कहें जो आपने किया है</a:t>
            </a:r>
            <a:endParaRPr lang="en-US" sz="3200" b="1" dirty="0"/>
          </a:p>
        </p:txBody>
      </p:sp>
      <p:pic>
        <p:nvPicPr>
          <p:cNvPr id="3075" name="Picture 3" descr="C:\Users\BD Roy\Desktop\WEEKER LE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57" y="3285962"/>
            <a:ext cx="5072794" cy="334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38286" y="3285962"/>
            <a:ext cx="862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3200" b="1" dirty="0"/>
              <a:t>आप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0490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374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556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499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6896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F:\DIVINE NONI\DIVINE WELLNESS\PLAN  NEW 2020\BLANK SLIDE FOR PALN 2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136787"/>
            <a:ext cx="9218613" cy="67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D Roy\Desktop\चरन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7642224" cy="33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DIVINE NONI\DIVINE WELLNESS\PLAN  NEW 2020\IST AND 2ND LEG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10334"/>
            <a:ext cx="3533775" cy="292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0337" y="4267200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2800" b="1" dirty="0"/>
              <a:t>आप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506253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800" b="1" dirty="0"/>
              <a:t>1 पैक (120 एस वी पी)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87830" y="5506253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800" b="1" dirty="0"/>
              <a:t>1 पैक (120 एस वी पी)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61325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F:\DIVINE NONI\DIVINE WELLNESS\PLAN  NEW 2020\BLANK SLIDE FOR PALN 2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758"/>
            <a:ext cx="9198158" cy="666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DIVINE NONI\DIVINE WELLNESS\PLAN  NEW 2020\चरन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609600"/>
            <a:ext cx="70302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DIVINE NONI\DIVINE WELLNESS\PLAN  NEW 2020\IST AND 2ND LEG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87326"/>
            <a:ext cx="4143375" cy="25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45799" y="4191000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2800" b="1" dirty="0"/>
              <a:t>आप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6866" y="5319386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800" b="1" dirty="0"/>
              <a:t>1 पैक (120 एस वी पी)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05575" y="5296462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800" b="1" dirty="0"/>
              <a:t>2 पैक (240 एस वी पी)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5566" y="6450985"/>
            <a:ext cx="611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b="1" dirty="0">
                <a:solidFill>
                  <a:srgbClr val="C00000"/>
                </a:solidFill>
              </a:rPr>
              <a:t>ये एक पैक या दो पैक टीम के किसी भी साईड में हो सकता है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71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723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180" y="6037731"/>
            <a:ext cx="9127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2800" b="1" dirty="0">
                <a:solidFill>
                  <a:srgbClr val="C00000"/>
                </a:solidFill>
              </a:rPr>
              <a:t>पहली कक्षा- 17 पैक एक टीम में और दूसरी टीम में 33 पैक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48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F:\DIVINE NONI\DIVINE WELLNESS\PLAN  NEW 2020\BLANK SLIDE FOR PALN 2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057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0706" y="2656675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/>
              <a:t>17 चरण करने के बाद आपका </a:t>
            </a:r>
            <a:r>
              <a:rPr lang="hi-IN" sz="3600" b="1" dirty="0">
                <a:solidFill>
                  <a:srgbClr val="C00000"/>
                </a:solidFill>
              </a:rPr>
              <a:t>एक औरविट (चक्र)</a:t>
            </a:r>
            <a:r>
              <a:rPr lang="hi-IN" sz="3600" b="1" dirty="0"/>
              <a:t> पूरा हो जाता है। आपका कमीशन की गणना दोबारा शुरु होती है।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60266" y="1479869"/>
            <a:ext cx="3674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3600" b="1" dirty="0">
                <a:solidFill>
                  <a:srgbClr val="C00000"/>
                </a:solidFill>
              </a:rPr>
              <a:t>एक औरविट (चक्र)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99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19400" y="423797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rgbClr val="C00000"/>
                </a:solidFill>
              </a:rPr>
              <a:t>दूसरी औरविट (चक्र)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7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60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752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763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948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2000" y="54102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rgbClr val="C00000"/>
                </a:solidFill>
              </a:rPr>
              <a:t>इस कमीशन का भूगतान सोमवार को किया जाता है।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22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582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483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100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299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IVINE NONI\DIVINE WELLNESS\PLAN  NEW 2020\BLANK SLIDE FOR PALN 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92" y="16700"/>
            <a:ext cx="9175192" cy="684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D932F8-E43B-0906-32A6-14D6D07E0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00"/>
            <a:ext cx="9067799" cy="66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35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142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8369" y="2889079"/>
            <a:ext cx="2499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RUBI DIRECTOR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512" y="4419600"/>
            <a:ext cx="2792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EMERALD DIRECTOR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872619"/>
            <a:ext cx="2874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DIAMOND DIRECTOR</a:t>
            </a:r>
          </a:p>
        </p:txBody>
      </p:sp>
    </p:spTree>
    <p:extLst>
      <p:ext uri="{BB962C8B-B14F-4D97-AF65-F5344CB8AC3E}">
        <p14:creationId xmlns:p14="http://schemas.microsoft.com/office/powerpoint/2010/main" val="511380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5405" y="2755726"/>
            <a:ext cx="295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CROWN DIRECTOR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267200"/>
            <a:ext cx="3133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CROWN AMBASSADOR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715000"/>
            <a:ext cx="3081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PRESIDENTIAL CROWN</a:t>
            </a:r>
          </a:p>
        </p:txBody>
      </p:sp>
    </p:spTree>
    <p:extLst>
      <p:ext uri="{BB962C8B-B14F-4D97-AF65-F5344CB8AC3E}">
        <p14:creationId xmlns:p14="http://schemas.microsoft.com/office/powerpoint/2010/main" val="290082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IVINE NONI\DIVINE WELLNESS\PLAN  NEW 2020\BLANK SLIDE FOR PALN 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0" y="0"/>
            <a:ext cx="9108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1295400"/>
            <a:ext cx="750237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i-IN" sz="6000" b="1" dirty="0"/>
              <a:t>कोई शैक्षणिक योग्यता </a:t>
            </a:r>
            <a:endParaRPr lang="en-US" sz="6000" b="1" dirty="0"/>
          </a:p>
          <a:p>
            <a:pPr algn="ctr"/>
            <a:r>
              <a:rPr lang="hi-IN" sz="6000" b="1" dirty="0"/>
              <a:t>जरुरी नहीं</a:t>
            </a:r>
          </a:p>
          <a:p>
            <a:pPr algn="ctr"/>
            <a:endParaRPr lang="hi-IN" sz="6000" b="1" dirty="0"/>
          </a:p>
          <a:p>
            <a:pPr algn="ctr"/>
            <a:r>
              <a:rPr lang="hi-IN" sz="6000" b="1" dirty="0"/>
              <a:t>किसी अनुभव की </a:t>
            </a:r>
            <a:endParaRPr lang="en-US" sz="6000" b="1" dirty="0"/>
          </a:p>
          <a:p>
            <a:pPr algn="ctr"/>
            <a:r>
              <a:rPr lang="hi-IN" sz="6000" b="1" dirty="0"/>
              <a:t>आवश्यकता नहीं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6222822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IVINE NONI\DIVINE WELLNESS\PLAN  NEW 2020\BLANK SLIDE FOR PALN 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92" y="16700"/>
            <a:ext cx="9175192" cy="684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8123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u="sng" dirty="0"/>
              <a:t>TMG</a:t>
            </a:r>
          </a:p>
          <a:p>
            <a:pPr algn="ctr"/>
            <a:r>
              <a:rPr lang="en-IN" sz="4800" b="1" u="sng" dirty="0"/>
              <a:t>TRUE MARKETING GIFT</a:t>
            </a:r>
            <a:endParaRPr lang="en-US" sz="4800" b="1" u="sn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C25AF8-2131-9BD5-D20A-896D4856F1EA}"/>
              </a:ext>
            </a:extLst>
          </p:cNvPr>
          <p:cNvSpPr txBox="1"/>
          <p:nvPr/>
        </p:nvSpPr>
        <p:spPr>
          <a:xfrm>
            <a:off x="494838" y="2333685"/>
            <a:ext cx="81231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4800" b="1" dirty="0"/>
              <a:t>यदि डिस्ट्रीब्यूटर लगातार 05 महीना तक 02</a:t>
            </a:r>
            <a:r>
              <a:rPr lang="en-IN" sz="4800" b="1" dirty="0"/>
              <a:t>/</a:t>
            </a:r>
            <a:r>
              <a:rPr lang="hi-IN" sz="4800" b="1" dirty="0"/>
              <a:t>03</a:t>
            </a:r>
            <a:r>
              <a:rPr lang="en-IN" sz="4800" b="1" dirty="0"/>
              <a:t>/</a:t>
            </a:r>
            <a:r>
              <a:rPr lang="hi-IN" sz="4800" b="1" dirty="0"/>
              <a:t>04</a:t>
            </a:r>
            <a:r>
              <a:rPr lang="en-IN" sz="4800" b="1" dirty="0"/>
              <a:t>/</a:t>
            </a:r>
            <a:r>
              <a:rPr lang="hi-IN" sz="4800" b="1" dirty="0"/>
              <a:t>05 पैक अपने आईडी पर खरीद करता है तो छट्ठे महीने के खरीद के साथ उसे 02</a:t>
            </a:r>
            <a:r>
              <a:rPr lang="en-IN" sz="4800" b="1" dirty="0"/>
              <a:t>/</a:t>
            </a:r>
            <a:r>
              <a:rPr lang="hi-IN" sz="4800" b="1" dirty="0"/>
              <a:t>03</a:t>
            </a:r>
            <a:r>
              <a:rPr lang="en-IN" sz="4800" b="1" dirty="0"/>
              <a:t>/</a:t>
            </a:r>
            <a:r>
              <a:rPr lang="hi-IN" sz="4800" b="1" dirty="0"/>
              <a:t>04</a:t>
            </a:r>
            <a:r>
              <a:rPr lang="en-IN" sz="4800" b="1" dirty="0"/>
              <a:t>/</a:t>
            </a:r>
            <a:r>
              <a:rPr lang="hi-IN" sz="4800" b="1" dirty="0"/>
              <a:t>05 पैक फ्री मिलेगा।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93164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IVINE NONI\DIVINE WELLNESS\PLAN  NEW 2020\BLANK SLIDE FOR PALN 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92" y="16700"/>
            <a:ext cx="9175192" cy="684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44ED60-BC0D-4F25-B9BA-A14B630BB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9144000" cy="67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38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IVINE NONI\DIVINE WELLNESS\PLAN  NEW 2020\BLANK SLIDE FOR PALN 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92" y="16700"/>
            <a:ext cx="9175192" cy="684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3013501"/>
            <a:ext cx="2238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4800" b="1" dirty="0">
                <a:solidFill>
                  <a:srgbClr val="C00000"/>
                </a:solidFill>
              </a:rPr>
              <a:t>धन्यवाद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7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16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" y="5410200"/>
            <a:ext cx="7843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6000" b="1" dirty="0">
                <a:solidFill>
                  <a:srgbClr val="C00000"/>
                </a:solidFill>
              </a:rPr>
              <a:t>चरण – ए , बी  और सी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20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Plan_Page_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:\DIVINE NONI\DIVINE WELLNESS\PLAN  NEW 2020\BLANK SLIDE FOR PALN 2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57" y="0"/>
            <a:ext cx="9196569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IVINE NONI\DIVINE WELLNESS\PLAN  NEW 2020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3441"/>
            <a:ext cx="8458200" cy="34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4090987"/>
            <a:ext cx="2127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4800" b="1" dirty="0">
                <a:solidFill>
                  <a:srgbClr val="7030A0"/>
                </a:solidFill>
              </a:rPr>
              <a:t>स्पोन्सर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006007" y="4721122"/>
            <a:ext cx="337393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98403" y="5317751"/>
            <a:ext cx="1752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17499" y="5741941"/>
            <a:ext cx="11144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4400" b="1" dirty="0">
                <a:solidFill>
                  <a:srgbClr val="FFFF00"/>
                </a:solidFill>
              </a:rPr>
              <a:t>आप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5505" y="5741941"/>
            <a:ext cx="3172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2800" b="1" dirty="0">
                <a:solidFill>
                  <a:srgbClr val="C00000"/>
                </a:solidFill>
              </a:rPr>
              <a:t>एक्टीवेशन – 01 पैक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6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IVINE NONI\DIVINE WELLNESS\PLAN  NEW 2020\BLANK SLIDE FOR PALN 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5" y="75547"/>
            <a:ext cx="9138781" cy="68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8762" y="47174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 </a:t>
            </a:r>
            <a:r>
              <a:rPr lang="hi-IN" sz="4800" b="1" dirty="0"/>
              <a:t>पैक डिवाईन नोनी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78862" y="3954663"/>
            <a:ext cx="3740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3200" b="1" dirty="0"/>
              <a:t>06 बोतल 400 मिली</a:t>
            </a:r>
            <a:endParaRPr lang="en-US" sz="3200" b="1" dirty="0"/>
          </a:p>
        </p:txBody>
      </p:sp>
      <p:pic>
        <p:nvPicPr>
          <p:cNvPr id="7" name="Picture 2" descr="C:\Users\BD Roy\Desktop\DIVINE NONI IMAGES\Divine-Noni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4" y="1377809"/>
            <a:ext cx="2709275" cy="270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6020" y="4072440"/>
            <a:ext cx="3740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3200" b="1" dirty="0"/>
              <a:t>03 बोतल 800 मिली</a:t>
            </a:r>
            <a:endParaRPr lang="en-US" sz="3200" b="1" dirty="0"/>
          </a:p>
        </p:txBody>
      </p:sp>
      <p:pic>
        <p:nvPicPr>
          <p:cNvPr id="16" name="Picture 2" descr="C:\Users\BD Roy\Desktop\DIVINE NONI IMAGES\Divine-Noni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85" y="1302737"/>
            <a:ext cx="2709275" cy="270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BD Roy\Desktop\DIVINE NONI IMAGES\Divine-Noni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91" y="1416116"/>
            <a:ext cx="2709275" cy="270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BD Roy\Desktop\DIVINE NONI IMAGES\Divine-Noni1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02" y="2497110"/>
            <a:ext cx="1413875" cy="141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BD Roy\Desktop\DIVINE NONI IMAGES\Divine-Noni1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49" y="2283066"/>
            <a:ext cx="1413875" cy="141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BD Roy\Desktop\DIVINE NONI IMAGES\Divine-Noni1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04" y="2536067"/>
            <a:ext cx="1390911" cy="139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BD Roy\Desktop\DIVINE NONI IMAGES\Divine-Noni1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37" y="2512582"/>
            <a:ext cx="1413875" cy="141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BD Roy\Desktop\DIVINE NONI IMAGES\Divine-Noni1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44" y="2438681"/>
            <a:ext cx="1413875" cy="141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BD Roy\Desktop\DIVINE NONI IMAGES\Divine-Noni1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40" y="2552060"/>
            <a:ext cx="1413875" cy="141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F0C293-749D-855E-7D4B-3880AC012373}"/>
              </a:ext>
            </a:extLst>
          </p:cNvPr>
          <p:cNvSpPr txBox="1"/>
          <p:nvPr/>
        </p:nvSpPr>
        <p:spPr>
          <a:xfrm>
            <a:off x="39665" y="4918901"/>
            <a:ext cx="9138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800" b="1" dirty="0"/>
              <a:t>न्यू डिस्ट्रीब्यूटर के लिए -</a:t>
            </a:r>
            <a:r>
              <a:rPr lang="en-US" sz="2800" b="1" dirty="0"/>
              <a:t>1 </a:t>
            </a:r>
            <a:r>
              <a:rPr lang="hi-IN" sz="2800" b="1" dirty="0"/>
              <a:t>पैक डिवाईन नोनी कीमत रु.4000 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C16E05-8459-0DD1-F977-FCD5F9C81E3C}"/>
              </a:ext>
            </a:extLst>
          </p:cNvPr>
          <p:cNvSpPr txBox="1"/>
          <p:nvPr/>
        </p:nvSpPr>
        <p:spPr>
          <a:xfrm>
            <a:off x="39665" y="5981262"/>
            <a:ext cx="9138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800" b="1" dirty="0">
                <a:solidFill>
                  <a:srgbClr val="7030A0"/>
                </a:solidFill>
              </a:rPr>
              <a:t>ऑफर – 1 पैक के साथ (01 बोतल 800</a:t>
            </a:r>
            <a:r>
              <a:rPr lang="en-IN" sz="2800" b="1" dirty="0">
                <a:solidFill>
                  <a:srgbClr val="7030A0"/>
                </a:solidFill>
              </a:rPr>
              <a:t>ml</a:t>
            </a:r>
            <a:r>
              <a:rPr lang="hi-IN" sz="2800" b="1" dirty="0">
                <a:solidFill>
                  <a:srgbClr val="7030A0"/>
                </a:solidFill>
              </a:rPr>
              <a:t> या 02 बोतल 400</a:t>
            </a:r>
            <a:r>
              <a:rPr lang="en-IN" sz="2800" b="1" dirty="0">
                <a:solidFill>
                  <a:srgbClr val="7030A0"/>
                </a:solidFill>
              </a:rPr>
              <a:t>ml </a:t>
            </a:r>
            <a:r>
              <a:rPr lang="hi-IN" sz="2800" b="1" dirty="0">
                <a:solidFill>
                  <a:srgbClr val="7030A0"/>
                </a:solidFill>
              </a:rPr>
              <a:t>फ्री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27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IVINE NONI\DIVINE WELLNESS\PLAN  NEW 2020\BLANK SLIDE FOR PALN 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0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4279"/>
            <a:ext cx="831189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i-IN" sz="4800" b="1" dirty="0">
                <a:solidFill>
                  <a:srgbClr val="C00000"/>
                </a:solidFill>
              </a:rPr>
              <a:t>चरण बी</a:t>
            </a:r>
          </a:p>
          <a:p>
            <a:pPr algn="ctr"/>
            <a:endParaRPr lang="hi-IN" sz="4800" b="1" dirty="0">
              <a:solidFill>
                <a:srgbClr val="C00000"/>
              </a:solidFill>
            </a:endParaRPr>
          </a:p>
          <a:p>
            <a:pPr algn="ctr"/>
            <a:r>
              <a:rPr lang="hi-IN" sz="4800" b="1" dirty="0"/>
              <a:t>अपने दोस्तों या रिश्तेदारों में से</a:t>
            </a:r>
          </a:p>
          <a:p>
            <a:pPr algn="ctr"/>
            <a:r>
              <a:rPr lang="hi-IN" sz="4800" b="1" dirty="0"/>
              <a:t> किन्ही दो को स्पॉनसर करें जो</a:t>
            </a:r>
          </a:p>
          <a:p>
            <a:pPr algn="ctr"/>
            <a:r>
              <a:rPr lang="hi-IN" sz="4800" b="1" dirty="0"/>
              <a:t>कि 1 पैक डिवाईन नोनी खरीदेंगे</a:t>
            </a:r>
            <a:endParaRPr lang="en-US" sz="4800" b="1" dirty="0"/>
          </a:p>
        </p:txBody>
      </p:sp>
      <p:pic>
        <p:nvPicPr>
          <p:cNvPr id="2051" name="Picture 3" descr="F:\DIVINE NONI\DIVINE WELLNESS\PLAN  NEW 2020\IST AND 2ND LEG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72" y="3839931"/>
            <a:ext cx="350361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74280" y="4187579"/>
            <a:ext cx="98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800" b="1" dirty="0"/>
              <a:t>आप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87904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326</Words>
  <Application>Microsoft Office PowerPoint</Application>
  <PresentationFormat>On-screen Show (4:3)</PresentationFormat>
  <Paragraphs>54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Noni</dc:creator>
  <cp:lastModifiedBy>Brahma Roy</cp:lastModifiedBy>
  <cp:revision>37</cp:revision>
  <dcterms:created xsi:type="dcterms:W3CDTF">2020-07-21T10:52:21Z</dcterms:created>
  <dcterms:modified xsi:type="dcterms:W3CDTF">2024-04-05T05:44:51Z</dcterms:modified>
</cp:coreProperties>
</file>